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45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A7D85-16BC-418E-9CF9-DE9D838CA84F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3F926-CD73-4EBD-AE21-C151436CC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5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F926-CD73-4EBD-AE21-C151436CC2E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9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3F926-CD73-4EBD-AE21-C151436CC2E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5121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УП.02 «Выполнение химической завивки волос»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488832" cy="30954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Тема: Накручивание прядей на коклюшки различными методами.</a:t>
            </a:r>
          </a:p>
          <a:p>
            <a:r>
              <a:rPr lang="ru-RU" sz="3600" dirty="0" smtClean="0"/>
              <a:t>Цель: Сформировать навыки выполнения накрутки волос в горизонтальной технике. 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 горизонтальной накрутки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00200"/>
            <a:ext cx="69847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Возможные ошибки при выполнении накрутки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Неправильный выбор размера и вида коклюшек.</a:t>
            </a:r>
          </a:p>
          <a:p>
            <a:r>
              <a:rPr lang="ru-RU" dirty="0" smtClean="0"/>
              <a:t>волосы были разделены на большие пряди и слишком плотно или свободно накручены на коклюшки.</a:t>
            </a:r>
          </a:p>
          <a:p>
            <a:r>
              <a:rPr lang="ru-RU" dirty="0" smtClean="0"/>
              <a:t>слишком большой диаметр коклюшек для данного типа волос.</a:t>
            </a:r>
          </a:p>
          <a:p>
            <a:pPr lvl="0"/>
            <a:r>
              <a:rPr lang="ru-RU" dirty="0" smtClean="0"/>
              <a:t>волосы были сильно натянуты при накручивании и тугие резинки перетянули корни.</a:t>
            </a:r>
          </a:p>
          <a:p>
            <a:pPr lvl="0"/>
            <a:r>
              <a:rPr lang="ru-RU" dirty="0" smtClean="0"/>
              <a:t>угол подъема пряди не соответствует дизайну прически.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Горизонтальная завивка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92" t="41291" r="-3592" b="-1529"/>
          <a:stretch/>
        </p:blipFill>
        <p:spPr>
          <a:xfrm>
            <a:off x="1331640" y="1556792"/>
            <a:ext cx="6624735" cy="47085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Горизонтальная завивка</a:t>
            </a:r>
          </a:p>
        </p:txBody>
      </p:sp>
      <p:pic>
        <p:nvPicPr>
          <p:cNvPr id="4" name="Объект 3" descr="https://101hairtips.com/wp-content/uploads/3/5/1/351a224346f08c393ce481de167ea04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722621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Учебно-производственные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 </a:t>
            </a:r>
            <a:r>
              <a:rPr lang="ru-RU" dirty="0" smtClean="0"/>
              <a:t>Подготовить инструменты </a:t>
            </a:r>
            <a:r>
              <a:rPr lang="ru-RU" dirty="0"/>
              <a:t>и </a:t>
            </a:r>
            <a:r>
              <a:rPr lang="ru-RU" dirty="0" smtClean="0"/>
              <a:t>приспособления </a:t>
            </a:r>
            <a:r>
              <a:rPr lang="ru-RU" dirty="0"/>
              <a:t>для накрутки волос.</a:t>
            </a:r>
          </a:p>
          <a:p>
            <a:r>
              <a:rPr lang="ru-RU" dirty="0"/>
              <a:t>2. </a:t>
            </a:r>
            <a:r>
              <a:rPr lang="ru-RU" dirty="0" smtClean="0"/>
              <a:t>Составить технологическую  карту этапов накрутки волос способами: классическим , волной, шахматным, прикорневым, частичным.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smtClean="0"/>
              <a:t>Разделить  волосяной покров на зоны  </a:t>
            </a:r>
            <a:r>
              <a:rPr lang="ru-RU" dirty="0"/>
              <a:t>в соответствии с вариантами накрутки.</a:t>
            </a:r>
          </a:p>
          <a:p>
            <a:r>
              <a:rPr lang="ru-RU" dirty="0"/>
              <a:t>3. </a:t>
            </a:r>
            <a:r>
              <a:rPr lang="ru-RU" dirty="0" smtClean="0"/>
              <a:t>Выполнить  варианты </a:t>
            </a:r>
            <a:r>
              <a:rPr lang="ru-RU" dirty="0"/>
              <a:t>горизонтальной </a:t>
            </a:r>
            <a:r>
              <a:rPr lang="ru-RU" dirty="0" smtClean="0"/>
              <a:t>накрутки волос  </a:t>
            </a:r>
            <a:r>
              <a:rPr lang="ru-RU" dirty="0"/>
              <a:t>на коклюшки.</a:t>
            </a:r>
          </a:p>
          <a:p>
            <a:r>
              <a:rPr lang="ru-RU" dirty="0"/>
              <a:t>4. Самоанализ, сравнение и обобщение результатов выполненной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528913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4521"/>
            <a:ext cx="8229600" cy="1129465"/>
          </a:xfrm>
        </p:spPr>
        <p:txBody>
          <a:bodyPr/>
          <a:lstStyle/>
          <a:p>
            <a:r>
              <a:rPr lang="ru-RU" dirty="0" smtClean="0"/>
              <a:t>Задание 1. «Исключи лишнее»</a:t>
            </a:r>
            <a:endParaRPr lang="ru-RU" dirty="0"/>
          </a:p>
        </p:txBody>
      </p:sp>
      <p:pic>
        <p:nvPicPr>
          <p:cNvPr id="4" name="Объект 3" descr="https://present5.com/presentforday2/20161219/himicheskaya_zavivka_(tehniki)_images/himicheskaya_zavivka_(tehniki)_17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7" t="49608" r="14689"/>
          <a:stretch/>
        </p:blipFill>
        <p:spPr bwMode="auto">
          <a:xfrm>
            <a:off x="6332399" y="1481756"/>
            <a:ext cx="2136194" cy="2013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17638"/>
            <a:ext cx="1951440" cy="2118199"/>
          </a:xfrm>
          <a:prstGeom prst="rect">
            <a:avLst/>
          </a:prstGeom>
        </p:spPr>
      </p:pic>
      <p:pic>
        <p:nvPicPr>
          <p:cNvPr id="6" name="Рисунок 5" descr="https://present5.com/presentforday2/20161219/himicheskaya_zavivka_(tehniki)_images/himicheskaya_zavivka_(tehniki)_5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9" t="52808" r="12437"/>
          <a:stretch/>
        </p:blipFill>
        <p:spPr bwMode="auto">
          <a:xfrm>
            <a:off x="3347864" y="1481756"/>
            <a:ext cx="1950110" cy="1989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3699488"/>
            <a:ext cx="2319671" cy="2177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928" y="3699488"/>
            <a:ext cx="2023641" cy="2177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224" y="3789040"/>
            <a:ext cx="1880369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3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Задание </a:t>
            </a:r>
            <a:r>
              <a:rPr lang="ru-RU" dirty="0" smtClean="0"/>
              <a:t>2.  </a:t>
            </a:r>
            <a:r>
              <a:rPr lang="ru-RU" dirty="0"/>
              <a:t>«Магазин»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На </a:t>
            </a:r>
            <a:r>
              <a:rPr lang="ru-RU" dirty="0"/>
              <a:t>столе разложены инструменты и приспособления, используемые и неиспользуемые при выполнении прически. Каждый по очереди подходит к столу и выбирает нужный ему предмет. У какой команды «нужных» предметов оказалось больше, та и выиграла.</a:t>
            </a:r>
          </a:p>
          <a:p>
            <a:pPr marL="13716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09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урок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8698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ДОЛЖНЫ УМЕТЬ: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dirty="0" smtClean="0"/>
              <a:t>Выполнять подготовительные и заключительные работы при выполнении химической завивки.</a:t>
            </a:r>
          </a:p>
          <a:p>
            <a:pPr marL="137160" indent="0">
              <a:buNone/>
            </a:pPr>
            <a:r>
              <a:rPr lang="ru-RU" sz="3600" dirty="0" smtClean="0"/>
              <a:t>С учетом  дизайна будущей прически,  выбирать коклюшки, накручивать  волосы в горизонтальной технике. Применять правила безопасного труда.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None/>
            </a:pPr>
            <a:r>
              <a:rPr lang="ru-RU" sz="2400" dirty="0" smtClean="0"/>
              <a:t>1. Дайте определение долговременной завивке волос.</a:t>
            </a:r>
          </a:p>
          <a:p>
            <a:pPr lvl="0">
              <a:buNone/>
            </a:pPr>
            <a:r>
              <a:rPr lang="ru-RU" sz="2400" dirty="0" smtClean="0"/>
              <a:t>2. Назовите характерные черты химической завивки волос.</a:t>
            </a:r>
          </a:p>
          <a:p>
            <a:pPr lvl="0">
              <a:buNone/>
            </a:pPr>
            <a:r>
              <a:rPr lang="ru-RU" sz="2400" dirty="0" smtClean="0"/>
              <a:t>3. В результате какого  физического воздействия,  при завивке волос меняет форму?</a:t>
            </a:r>
          </a:p>
          <a:p>
            <a:pPr marL="594360" indent="-457200">
              <a:buNone/>
            </a:pPr>
            <a:r>
              <a:rPr lang="ru-RU" sz="2400" dirty="0" smtClean="0"/>
              <a:t>4. Под каким углом к голове оттягивают прядь волос при ее накрутке на коклюшку?</a:t>
            </a:r>
          </a:p>
          <a:p>
            <a:pPr>
              <a:buNone/>
            </a:pPr>
            <a:r>
              <a:rPr lang="ru-RU" sz="2400" dirty="0" smtClean="0"/>
              <a:t>5. Какие классические коклюшки вы знаете?</a:t>
            </a:r>
          </a:p>
          <a:p>
            <a:pPr marL="594360" indent="-457200">
              <a:buNone/>
            </a:pPr>
            <a:r>
              <a:rPr lang="ru-RU" sz="2400" dirty="0" smtClean="0"/>
              <a:t>6. Каким будет локон после завивки на классические коклюшки?</a:t>
            </a:r>
          </a:p>
          <a:p>
            <a:pPr lvl="0">
              <a:buNone/>
            </a:pPr>
            <a:r>
              <a:rPr lang="ru-RU" sz="2400" dirty="0" smtClean="0"/>
              <a:t>7. Под каким углом к голове оттягивают прядь при ее накрутке на коклюшку?</a:t>
            </a:r>
          </a:p>
          <a:p>
            <a:pPr lvl="0">
              <a:buNone/>
            </a:pPr>
            <a:r>
              <a:rPr lang="ru-RU" sz="2400" dirty="0" smtClean="0"/>
              <a:t>8. Как зависят упругость и размер волны при завивке волос от диаметра коклюшки?</a:t>
            </a:r>
          </a:p>
          <a:p>
            <a:pPr marL="594360" indent="-457200">
              <a:buAutoNum type="arabicPeriod" startAt="6"/>
            </a:pPr>
            <a:endParaRPr lang="ru-RU" sz="2400" dirty="0" smtClean="0"/>
          </a:p>
          <a:p>
            <a:pPr marL="594360" indent="-457200">
              <a:buAutoNum type="arabicPeriod" startAt="4"/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3008" y="486624"/>
            <a:ext cx="8229600" cy="792087"/>
          </a:xfrm>
        </p:spPr>
        <p:txBody>
          <a:bodyPr vert="horz">
            <a:normAutofit/>
          </a:bodyPr>
          <a:lstStyle/>
          <a:p>
            <a:r>
              <a:rPr lang="ru-RU" dirty="0" smtClean="0"/>
              <a:t>Актуализация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 smtClean="0"/>
              <a:t>9. Дополните следующие предложения.</a:t>
            </a:r>
          </a:p>
          <a:p>
            <a:pPr>
              <a:buNone/>
            </a:pPr>
            <a:r>
              <a:rPr lang="ru-RU" i="1" dirty="0" smtClean="0"/>
              <a:t>При накручивании толстых прядей на тонкие коклюшки завиток получится _________. При накручивании тонких прядей на коклюшки большого диаметра получают __________ завиток.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10. Какова последовательность накручивания волос при непрямом способе? </a:t>
            </a:r>
          </a:p>
          <a:p>
            <a:pPr lvl="0">
              <a:buNone/>
            </a:pPr>
            <a:r>
              <a:rPr lang="ru-RU" dirty="0" smtClean="0"/>
              <a:t>11. Каков способ применяется при завивке длинных волос?</a:t>
            </a:r>
          </a:p>
          <a:p>
            <a:pPr lvl="0">
              <a:buNone/>
            </a:pPr>
            <a:r>
              <a:rPr lang="ru-RU" dirty="0" smtClean="0"/>
              <a:t>12. Продолжите предложение.</a:t>
            </a:r>
          </a:p>
          <a:p>
            <a:pPr lvl="0">
              <a:buNone/>
            </a:pPr>
            <a:r>
              <a:rPr lang="ru-RU" dirty="0" smtClean="0"/>
              <a:t>Для того чтобы не было заломов на концах волос, используют ___?</a:t>
            </a:r>
          </a:p>
          <a:p>
            <a:pPr lvl="0">
              <a:buNone/>
            </a:pPr>
            <a:r>
              <a:rPr lang="ru-RU" dirty="0" smtClean="0"/>
              <a:t>13.  Выберите  правильные варианты:</a:t>
            </a:r>
          </a:p>
          <a:p>
            <a:r>
              <a:rPr lang="ru-RU" i="1" dirty="0" smtClean="0"/>
              <a:t>Резинки располагаются: рядом с корнем волос, не слишком близко к корню.</a:t>
            </a:r>
          </a:p>
          <a:p>
            <a:r>
              <a:rPr lang="ru-RU" i="1" dirty="0" smtClean="0"/>
              <a:t>Если резинки расположены рядом с корнем волос, то (не образуются, образуются) заломы.</a:t>
            </a:r>
          </a:p>
          <a:p>
            <a:r>
              <a:rPr lang="ru-RU" dirty="0" smtClean="0"/>
              <a:t>Заломы: могут привести к отрыву волос, не влияют на волосы.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 горизонтальной накрутки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Классическая накрутка волос на коклюшки</a:t>
            </a:r>
            <a:endParaRPr lang="ru-RU" dirty="0"/>
          </a:p>
        </p:txBody>
      </p:sp>
      <p:pic>
        <p:nvPicPr>
          <p:cNvPr id="4" name="Рисунок 3" descr="hello_html_mf042d7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24036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ello_html_469e3bc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50520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ello_html_2d3c99e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5144"/>
            <a:ext cx="3819525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 горизонтальной накрутки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Классическая накрутка волос на коклюшки</a:t>
            </a:r>
          </a:p>
          <a:p>
            <a:endParaRPr lang="ru-RU" dirty="0"/>
          </a:p>
        </p:txBody>
      </p:sp>
      <p:pic>
        <p:nvPicPr>
          <p:cNvPr id="4" name="Рисунок 3" descr="hello_html_m638ec0e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5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 горизонтальной накрутки</a:t>
            </a:r>
            <a:br>
              <a:rPr lang="ru-RU" dirty="0" smtClean="0"/>
            </a:br>
            <a:r>
              <a:rPr lang="ru-RU" dirty="0" smtClean="0"/>
              <a:t>на волну</a:t>
            </a:r>
            <a:endParaRPr lang="ru-RU" dirty="0"/>
          </a:p>
        </p:txBody>
      </p:sp>
      <p:pic>
        <p:nvPicPr>
          <p:cNvPr id="1028" name="Picture 4" descr="C:\Users\лилия\Pictures\пппп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2736304" cy="2809542"/>
          </a:xfrm>
          <a:prstGeom prst="rect">
            <a:avLst/>
          </a:prstGeom>
          <a:noFill/>
        </p:spPr>
      </p:pic>
      <p:pic>
        <p:nvPicPr>
          <p:cNvPr id="1030" name="Picture 6" descr="https://womanizers.ru/wp-content/uploads/2018/05/be2-tehniki-nakrutka.png"/>
          <p:cNvPicPr>
            <a:picLocks noChangeAspect="1" noChangeArrowheads="1"/>
          </p:cNvPicPr>
          <p:nvPr/>
        </p:nvPicPr>
        <p:blipFill>
          <a:blip r:embed="rId3" cstate="print"/>
          <a:srcRect r="65060"/>
          <a:stretch>
            <a:fillRect/>
          </a:stretch>
        </p:blipFill>
        <p:spPr bwMode="auto">
          <a:xfrm>
            <a:off x="6084168" y="1558022"/>
            <a:ext cx="2448272" cy="280831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573016"/>
            <a:ext cx="432048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Техника горизонтальной накрутки</a:t>
            </a:r>
            <a:br>
              <a:rPr lang="ru-RU" dirty="0" smtClean="0"/>
            </a:br>
            <a:r>
              <a:rPr lang="ru-RU" dirty="0" smtClean="0"/>
              <a:t>в шахматном порядке</a:t>
            </a:r>
            <a:endParaRPr lang="ru-RU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806" y="2140391"/>
            <a:ext cx="267273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132856"/>
            <a:ext cx="5938019" cy="44565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 горизонтальной накрутки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307</TotalTime>
  <Words>487</Words>
  <Application>Microsoft Office PowerPoint</Application>
  <PresentationFormat>Экран (4:3)</PresentationFormat>
  <Paragraphs>55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УП.02 «Выполнение химической завивки волос»</vt:lpstr>
      <vt:lpstr>ДОЛЖНЫ УМЕТЬ:</vt:lpstr>
      <vt:lpstr>Актуализация знаний</vt:lpstr>
      <vt:lpstr>Актуализация знаний</vt:lpstr>
      <vt:lpstr>Техника горизонтальной накрутки</vt:lpstr>
      <vt:lpstr>Техника горизонтальной накрутки</vt:lpstr>
      <vt:lpstr>Техника горизонтальной накрутки на волну</vt:lpstr>
      <vt:lpstr>Техника горизонтальной накрутки в шахматном порядке</vt:lpstr>
      <vt:lpstr>Техника горизонтальной накрутки </vt:lpstr>
      <vt:lpstr>Техника горизонтальной накрутки</vt:lpstr>
      <vt:lpstr>Возможные ошибки при выполнении накрутки</vt:lpstr>
      <vt:lpstr>Горизонтальная завивка</vt:lpstr>
      <vt:lpstr>Горизонтальная завивка</vt:lpstr>
      <vt:lpstr>Учебно-производственные работы</vt:lpstr>
      <vt:lpstr>Задание 1. «Исключи лишнее»</vt:lpstr>
      <vt:lpstr>Задание 2.  «Магазин» </vt:lpstr>
      <vt:lpstr>Спасибо за урок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УП.02 «Выполнение химической завивки волос»</dc:title>
  <dc:creator>лилия</dc:creator>
  <cp:lastModifiedBy>Пользователь Windows</cp:lastModifiedBy>
  <cp:revision>24</cp:revision>
  <dcterms:created xsi:type="dcterms:W3CDTF">2020-09-29T15:17:00Z</dcterms:created>
  <dcterms:modified xsi:type="dcterms:W3CDTF">2020-10-05T17:13:22Z</dcterms:modified>
</cp:coreProperties>
</file>